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p:sldMasterIdLst>
    <p:sldMasterId id="2147483648" r:id="rId1"/>
    <p:sldMasterId id="2147483661" r:id="rId2"/>
  </p:sldMasterIdLst>
  <p:notesMasterIdLst>
    <p:notesMasterId r:id="rId4"/>
  </p:notesMasterIdLst>
  <p:sldIdLst>
    <p:sldId id="529" r:id="rId3"/>
  </p:sldIdLst>
  <p:sldSz cx="9906000" cy="6858000" type="A4"/>
  <p:notesSz cx="6797675" cy="9926638"/>
  <p:defaultTextStyle>
    <a:defPPr>
      <a:defRPr lang="en-US"/>
    </a:defPPr>
    <a:lvl1pPr algn="l" rtl="0" eaLnBrk="0" fontAlgn="base" hangingPunct="0">
      <a:spcBef>
        <a:spcPct val="0"/>
      </a:spcBef>
      <a:spcAft>
        <a:spcPct val="0"/>
      </a:spcAft>
      <a:buChar char="•"/>
      <a:defRPr sz="1400" b="1" kern="1200">
        <a:solidFill>
          <a:schemeClr val="tx1"/>
        </a:solidFill>
        <a:latin typeface="Arial" charset="0"/>
        <a:ea typeface="+mn-ea"/>
        <a:cs typeface="+mn-cs"/>
      </a:defRPr>
    </a:lvl1pPr>
    <a:lvl2pPr marL="457200" algn="l" rtl="0" eaLnBrk="0" fontAlgn="base" hangingPunct="0">
      <a:spcBef>
        <a:spcPct val="0"/>
      </a:spcBef>
      <a:spcAft>
        <a:spcPct val="0"/>
      </a:spcAft>
      <a:buChar char="•"/>
      <a:defRPr sz="1400" b="1" kern="1200">
        <a:solidFill>
          <a:schemeClr val="tx1"/>
        </a:solidFill>
        <a:latin typeface="Arial" charset="0"/>
        <a:ea typeface="+mn-ea"/>
        <a:cs typeface="+mn-cs"/>
      </a:defRPr>
    </a:lvl2pPr>
    <a:lvl3pPr marL="914400" algn="l" rtl="0" eaLnBrk="0" fontAlgn="base" hangingPunct="0">
      <a:spcBef>
        <a:spcPct val="0"/>
      </a:spcBef>
      <a:spcAft>
        <a:spcPct val="0"/>
      </a:spcAft>
      <a:buChar char="•"/>
      <a:defRPr sz="1400" b="1" kern="1200">
        <a:solidFill>
          <a:schemeClr val="tx1"/>
        </a:solidFill>
        <a:latin typeface="Arial" charset="0"/>
        <a:ea typeface="+mn-ea"/>
        <a:cs typeface="+mn-cs"/>
      </a:defRPr>
    </a:lvl3pPr>
    <a:lvl4pPr marL="1371600" algn="l" rtl="0" eaLnBrk="0" fontAlgn="base" hangingPunct="0">
      <a:spcBef>
        <a:spcPct val="0"/>
      </a:spcBef>
      <a:spcAft>
        <a:spcPct val="0"/>
      </a:spcAft>
      <a:buChar char="•"/>
      <a:defRPr sz="1400" b="1" kern="1200">
        <a:solidFill>
          <a:schemeClr val="tx1"/>
        </a:solidFill>
        <a:latin typeface="Arial" charset="0"/>
        <a:ea typeface="+mn-ea"/>
        <a:cs typeface="+mn-cs"/>
      </a:defRPr>
    </a:lvl4pPr>
    <a:lvl5pPr marL="1828800" algn="l" rtl="0" eaLnBrk="0" fontAlgn="base" hangingPunct="0">
      <a:spcBef>
        <a:spcPct val="0"/>
      </a:spcBef>
      <a:spcAft>
        <a:spcPct val="0"/>
      </a:spcAft>
      <a:buChar char="•"/>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0">
          <p15:clr>
            <a:srgbClr val="A4A3A4"/>
          </p15:clr>
        </p15:guide>
        <p15:guide id="2" pos="2304">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3399"/>
    <a:srgbClr val="EAEAEA"/>
    <a:srgbClr val="DDDDDD"/>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70" autoAdjust="0"/>
    <p:restoredTop sz="94746" autoAdjust="0"/>
  </p:normalViewPr>
  <p:slideViewPr>
    <p:cSldViewPr>
      <p:cViewPr varScale="1">
        <p:scale>
          <a:sx n="127" d="100"/>
          <a:sy n="127" d="100"/>
        </p:scale>
        <p:origin x="744" y="120"/>
      </p:cViewPr>
      <p:guideLst>
        <p:guide orient="horz" pos="210"/>
        <p:guide pos="2304"/>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73" d="100"/>
          <a:sy n="73" d="100"/>
        </p:scale>
        <p:origin x="-2184" y="-96"/>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5714" name="Rectangle 2"/>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5558" tIns="47779" rIns="95558" bIns="47779" numCol="1" anchor="t" anchorCtr="0" compatLnSpc="1">
            <a:prstTxWarp prst="textNoShape">
              <a:avLst/>
            </a:prstTxWarp>
          </a:bodyPr>
          <a:lstStyle>
            <a:lvl1pPr defTabSz="955675">
              <a:buFontTx/>
              <a:buNone/>
              <a:defRPr sz="1300">
                <a:latin typeface="Arial" charset="0"/>
              </a:defRPr>
            </a:lvl1pPr>
          </a:lstStyle>
          <a:p>
            <a:pPr>
              <a:defRPr/>
            </a:pPr>
            <a:endParaRPr lang="en-GB"/>
          </a:p>
        </p:txBody>
      </p:sp>
      <p:sp>
        <p:nvSpPr>
          <p:cNvPr id="115715" name="Rectangle 3"/>
          <p:cNvSpPr>
            <a:spLocks noGrp="1" noChangeArrowheads="1"/>
          </p:cNvSpPr>
          <p:nvPr>
            <p:ph type="dt" idx="1"/>
          </p:nvPr>
        </p:nvSpPr>
        <p:spPr bwMode="auto">
          <a:xfrm>
            <a:off x="3852863" y="0"/>
            <a:ext cx="2944812" cy="496888"/>
          </a:xfrm>
          <a:prstGeom prst="rect">
            <a:avLst/>
          </a:prstGeom>
          <a:noFill/>
          <a:ln w="9525">
            <a:noFill/>
            <a:miter lim="800000"/>
            <a:headEnd/>
            <a:tailEnd/>
          </a:ln>
          <a:effectLst/>
        </p:spPr>
        <p:txBody>
          <a:bodyPr vert="horz" wrap="square" lIns="95558" tIns="47779" rIns="95558" bIns="47779" numCol="1" anchor="t" anchorCtr="0" compatLnSpc="1">
            <a:prstTxWarp prst="textNoShape">
              <a:avLst/>
            </a:prstTxWarp>
          </a:bodyPr>
          <a:lstStyle>
            <a:lvl1pPr algn="r" defTabSz="955675">
              <a:buFontTx/>
              <a:buNone/>
              <a:defRPr sz="1300">
                <a:latin typeface="Arial" charset="0"/>
              </a:defRPr>
            </a:lvl1pPr>
          </a:lstStyle>
          <a:p>
            <a:pPr>
              <a:defRPr/>
            </a:pPr>
            <a:endParaRPr lang="en-GB"/>
          </a:p>
        </p:txBody>
      </p:sp>
      <p:sp>
        <p:nvSpPr>
          <p:cNvPr id="69636" name="Rectangle 4"/>
          <p:cNvSpPr>
            <a:spLocks noGrp="1" noRot="1" noChangeAspect="1" noChangeArrowheads="1" noTextEdit="1"/>
          </p:cNvSpPr>
          <p:nvPr>
            <p:ph type="sldImg" idx="2"/>
          </p:nvPr>
        </p:nvSpPr>
        <p:spPr bwMode="auto">
          <a:xfrm>
            <a:off x="711200" y="744538"/>
            <a:ext cx="5376863" cy="3722687"/>
          </a:xfrm>
          <a:prstGeom prst="rect">
            <a:avLst/>
          </a:prstGeom>
          <a:noFill/>
          <a:ln w="9525">
            <a:solidFill>
              <a:srgbClr val="000000"/>
            </a:solidFill>
            <a:miter lim="800000"/>
            <a:headEnd/>
            <a:tailEnd/>
          </a:ln>
        </p:spPr>
      </p:sp>
      <p:sp>
        <p:nvSpPr>
          <p:cNvPr id="115717" name="Rectangle 5"/>
          <p:cNvSpPr>
            <a:spLocks noGrp="1" noChangeArrowheads="1"/>
          </p:cNvSpPr>
          <p:nvPr>
            <p:ph type="body" sz="quarter" idx="3"/>
          </p:nvPr>
        </p:nvSpPr>
        <p:spPr bwMode="auto">
          <a:xfrm>
            <a:off x="906463" y="4714875"/>
            <a:ext cx="4984750" cy="4467225"/>
          </a:xfrm>
          <a:prstGeom prst="rect">
            <a:avLst/>
          </a:prstGeom>
          <a:noFill/>
          <a:ln w="9525">
            <a:noFill/>
            <a:miter lim="800000"/>
            <a:headEnd/>
            <a:tailEnd/>
          </a:ln>
          <a:effectLst/>
        </p:spPr>
        <p:txBody>
          <a:bodyPr vert="horz" wrap="square" lIns="95558" tIns="47779" rIns="95558" bIns="47779"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15718" name="Rectangle 6"/>
          <p:cNvSpPr>
            <a:spLocks noGrp="1" noChangeArrowheads="1"/>
          </p:cNvSpPr>
          <p:nvPr>
            <p:ph type="ftr" sz="quarter" idx="4"/>
          </p:nvPr>
        </p:nvSpPr>
        <p:spPr bwMode="auto">
          <a:xfrm>
            <a:off x="0" y="9431338"/>
            <a:ext cx="2944813" cy="495300"/>
          </a:xfrm>
          <a:prstGeom prst="rect">
            <a:avLst/>
          </a:prstGeom>
          <a:noFill/>
          <a:ln w="9525">
            <a:noFill/>
            <a:miter lim="800000"/>
            <a:headEnd/>
            <a:tailEnd/>
          </a:ln>
          <a:effectLst/>
        </p:spPr>
        <p:txBody>
          <a:bodyPr vert="horz" wrap="square" lIns="95558" tIns="47779" rIns="95558" bIns="47779" numCol="1" anchor="b" anchorCtr="0" compatLnSpc="1">
            <a:prstTxWarp prst="textNoShape">
              <a:avLst/>
            </a:prstTxWarp>
          </a:bodyPr>
          <a:lstStyle>
            <a:lvl1pPr defTabSz="955675">
              <a:buFontTx/>
              <a:buNone/>
              <a:defRPr sz="1300">
                <a:latin typeface="Arial" charset="0"/>
              </a:defRPr>
            </a:lvl1pPr>
          </a:lstStyle>
          <a:p>
            <a:pPr>
              <a:defRPr/>
            </a:pPr>
            <a:endParaRPr lang="en-GB"/>
          </a:p>
        </p:txBody>
      </p:sp>
      <p:sp>
        <p:nvSpPr>
          <p:cNvPr id="115719" name="Rectangle 7"/>
          <p:cNvSpPr>
            <a:spLocks noGrp="1" noChangeArrowheads="1"/>
          </p:cNvSpPr>
          <p:nvPr>
            <p:ph type="sldNum" sz="quarter" idx="5"/>
          </p:nvPr>
        </p:nvSpPr>
        <p:spPr bwMode="auto">
          <a:xfrm>
            <a:off x="3852863" y="9431338"/>
            <a:ext cx="2944812" cy="495300"/>
          </a:xfrm>
          <a:prstGeom prst="rect">
            <a:avLst/>
          </a:prstGeom>
          <a:noFill/>
          <a:ln w="9525">
            <a:noFill/>
            <a:miter lim="800000"/>
            <a:headEnd/>
            <a:tailEnd/>
          </a:ln>
          <a:effectLst/>
        </p:spPr>
        <p:txBody>
          <a:bodyPr vert="horz" wrap="square" lIns="95558" tIns="47779" rIns="95558" bIns="47779" numCol="1" anchor="b" anchorCtr="0" compatLnSpc="1">
            <a:prstTxWarp prst="textNoShape">
              <a:avLst/>
            </a:prstTxWarp>
          </a:bodyPr>
          <a:lstStyle>
            <a:lvl1pPr algn="r" defTabSz="955675">
              <a:buFontTx/>
              <a:buNone/>
              <a:defRPr sz="1300">
                <a:latin typeface="Arial" charset="0"/>
              </a:defRPr>
            </a:lvl1pPr>
          </a:lstStyle>
          <a:p>
            <a:pPr>
              <a:defRPr/>
            </a:pPr>
            <a:fld id="{E2917F4A-F8B4-4998-B557-5F4C009D88C5}" type="slidenum">
              <a:rPr lang="en-GB"/>
              <a:pPr>
                <a:defRPr/>
              </a:pPr>
              <a:t>‹Nr.›</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Folienbildplatzhalter 1"/>
          <p:cNvSpPr>
            <a:spLocks noGrp="1" noRot="1" noChangeAspect="1" noTextEdit="1"/>
          </p:cNvSpPr>
          <p:nvPr>
            <p:ph type="sldImg"/>
          </p:nvPr>
        </p:nvSpPr>
        <p:spPr>
          <a:ln/>
        </p:spPr>
      </p:sp>
      <p:sp>
        <p:nvSpPr>
          <p:cNvPr id="114691" name="Notizenplatzhalter 2"/>
          <p:cNvSpPr>
            <a:spLocks noGrp="1"/>
          </p:cNvSpPr>
          <p:nvPr>
            <p:ph type="body" idx="1"/>
          </p:nvPr>
        </p:nvSpPr>
        <p:spPr>
          <a:noFill/>
          <a:ln/>
        </p:spPr>
        <p:txBody>
          <a:bodyPr/>
          <a:lstStyle/>
          <a:p>
            <a:endParaRPr lang="de-DE" smtClean="0"/>
          </a:p>
        </p:txBody>
      </p:sp>
      <p:sp>
        <p:nvSpPr>
          <p:cNvPr id="114692" name="Foliennummernplatzhalter 3"/>
          <p:cNvSpPr>
            <a:spLocks noGrp="1"/>
          </p:cNvSpPr>
          <p:nvPr>
            <p:ph type="sldNum" sz="quarter" idx="5"/>
          </p:nvPr>
        </p:nvSpPr>
        <p:spPr>
          <a:noFill/>
        </p:spPr>
        <p:txBody>
          <a:bodyPr/>
          <a:lstStyle/>
          <a:p>
            <a:fld id="{FAA65A79-BCB8-4AC8-BD26-218DCD8C8A72}" type="slidenum">
              <a:rPr lang="en-GB" smtClean="0"/>
              <a:pPr/>
              <a:t>0</a:t>
            </a:fld>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742950" y="2130425"/>
            <a:ext cx="84201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248525" y="338138"/>
            <a:ext cx="2287588" cy="5729287"/>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385763" y="338138"/>
            <a:ext cx="6710362" cy="5729287"/>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385763" y="338138"/>
            <a:ext cx="9150350" cy="388937"/>
          </a:xfrm>
        </p:spPr>
        <p:txBody>
          <a:bodyPr/>
          <a:lstStyle/>
          <a:p>
            <a:r>
              <a:rPr lang="de-DE" smtClean="0"/>
              <a:t>Titelmasterformat durch Klicken bearbeiten</a:t>
            </a:r>
            <a:endParaRPr lang="de-DE"/>
          </a:p>
        </p:txBody>
      </p:sp>
      <p:sp>
        <p:nvSpPr>
          <p:cNvPr id="3" name="Tabellenplatzhalter 2"/>
          <p:cNvSpPr>
            <a:spLocks noGrp="1"/>
          </p:cNvSpPr>
          <p:nvPr>
            <p:ph type="tbl" idx="1"/>
          </p:nvPr>
        </p:nvSpPr>
        <p:spPr>
          <a:xfrm>
            <a:off x="914400" y="1447800"/>
            <a:ext cx="8083550" cy="4619625"/>
          </a:xfrm>
        </p:spPr>
        <p:txBody>
          <a:bodyPr/>
          <a:lstStyle/>
          <a:p>
            <a:pPr lvl="0"/>
            <a:endParaRPr lang="de-DE" noProof="0" smtClean="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742950" y="2130425"/>
            <a:ext cx="84201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E7B2C097-3519-4E6C-B353-AF3EC32AE75E}" type="datetimeFigureOut">
              <a:rPr lang="de-DE" smtClean="0"/>
              <a:pPr/>
              <a:t>03.04.2020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996FDF9-3979-4401-9B22-49B90B84C15A}" type="slidenum">
              <a:rPr lang="de-DE" smtClean="0"/>
              <a:pPr/>
              <a:t>‹Nr.›</a:t>
            </a:fld>
            <a:endParaRPr lang="de-D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E7B2C097-3519-4E6C-B353-AF3EC32AE75E}" type="datetimeFigureOut">
              <a:rPr lang="de-DE" smtClean="0"/>
              <a:pPr/>
              <a:t>03.04.2020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996FDF9-3979-4401-9B22-49B90B84C15A}" type="slidenum">
              <a:rPr lang="de-DE" smtClean="0"/>
              <a:pPr/>
              <a:t>‹Nr.›</a:t>
            </a:fld>
            <a:endParaRPr lang="de-D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82638" y="4406900"/>
            <a:ext cx="84201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8263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p>
            <a:fld id="{E7B2C097-3519-4E6C-B353-AF3EC32AE75E}" type="datetimeFigureOut">
              <a:rPr lang="de-DE" smtClean="0"/>
              <a:pPr/>
              <a:t>03.04.2020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996FDF9-3979-4401-9B22-49B90B84C15A}" type="slidenum">
              <a:rPr lang="de-DE" smtClean="0"/>
              <a:pPr/>
              <a:t>‹Nr.›</a:t>
            </a:fld>
            <a:endParaRPr lang="de-D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953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50292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E7B2C097-3519-4E6C-B353-AF3EC32AE75E}" type="datetimeFigureOut">
              <a:rPr lang="de-DE" smtClean="0"/>
              <a:pPr/>
              <a:t>03.04.2020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996FDF9-3979-4401-9B22-49B90B84C15A}" type="slidenum">
              <a:rPr lang="de-DE" smtClean="0"/>
              <a:pPr/>
              <a:t>‹Nr.›</a:t>
            </a:fld>
            <a:endParaRPr lang="de-D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E7B2C097-3519-4E6C-B353-AF3EC32AE75E}" type="datetimeFigureOut">
              <a:rPr lang="de-DE" smtClean="0"/>
              <a:pPr/>
              <a:t>03.04.2020</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F996FDF9-3979-4401-9B22-49B90B84C15A}" type="slidenum">
              <a:rPr lang="de-DE" smtClean="0"/>
              <a:pPr/>
              <a:t>‹Nr.›</a:t>
            </a:fld>
            <a:endParaRPr lang="de-D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E7B2C097-3519-4E6C-B353-AF3EC32AE75E}" type="datetimeFigureOut">
              <a:rPr lang="de-DE" smtClean="0"/>
              <a:pPr/>
              <a:t>03.04.2020</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F996FDF9-3979-4401-9B22-49B90B84C15A}" type="slidenum">
              <a:rPr lang="de-DE" smtClean="0"/>
              <a:pPr/>
              <a:t>‹Nr.›</a:t>
            </a:fld>
            <a:endParaRPr lang="de-D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E7B2C097-3519-4E6C-B353-AF3EC32AE75E}" type="datetimeFigureOut">
              <a:rPr lang="de-DE" smtClean="0"/>
              <a:pPr/>
              <a:t>03.04.2020</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F996FDF9-3979-4401-9B22-49B90B84C15A}" type="slidenum">
              <a:rPr lang="de-DE" smtClean="0"/>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95300" y="273050"/>
            <a:ext cx="3259138"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E7B2C097-3519-4E6C-B353-AF3EC32AE75E}" type="datetimeFigureOut">
              <a:rPr lang="de-DE" smtClean="0"/>
              <a:pPr/>
              <a:t>03.04.2020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996FDF9-3979-4401-9B22-49B90B84C15A}" type="slidenum">
              <a:rPr lang="de-DE" smtClean="0"/>
              <a:pPr/>
              <a:t>‹Nr.›</a:t>
            </a:fld>
            <a:endParaRPr lang="de-D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941513" y="4800600"/>
            <a:ext cx="59436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E7B2C097-3519-4E6C-B353-AF3EC32AE75E}" type="datetimeFigureOut">
              <a:rPr lang="de-DE" smtClean="0"/>
              <a:pPr/>
              <a:t>03.04.2020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996FDF9-3979-4401-9B22-49B90B84C15A}" type="slidenum">
              <a:rPr lang="de-DE" smtClean="0"/>
              <a:pPr/>
              <a:t>‹Nr.›</a:t>
            </a:fld>
            <a:endParaRPr lang="de-D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E7B2C097-3519-4E6C-B353-AF3EC32AE75E}" type="datetimeFigureOut">
              <a:rPr lang="de-DE" smtClean="0"/>
              <a:pPr/>
              <a:t>03.04.2020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996FDF9-3979-4401-9B22-49B90B84C15A}" type="slidenum">
              <a:rPr lang="de-DE" smtClean="0"/>
              <a:pPr/>
              <a:t>‹Nr.›</a:t>
            </a:fld>
            <a:endParaRPr lang="de-D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181850" y="274638"/>
            <a:ext cx="222885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95300" y="274638"/>
            <a:ext cx="653415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E7B2C097-3519-4E6C-B353-AF3EC32AE75E}" type="datetimeFigureOut">
              <a:rPr lang="de-DE" smtClean="0"/>
              <a:pPr/>
              <a:t>03.04.2020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996FDF9-3979-4401-9B22-49B90B84C15A}" type="slidenum">
              <a:rPr lang="de-DE" smtClean="0"/>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82638" y="4406900"/>
            <a:ext cx="8420100" cy="1362075"/>
          </a:xfrm>
        </p:spPr>
        <p:txBody>
          <a:bodyPr/>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914400" y="1447800"/>
            <a:ext cx="3965575" cy="4619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5032375" y="1447800"/>
            <a:ext cx="3965575" cy="4619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95300" y="274638"/>
            <a:ext cx="89154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95300" y="273050"/>
            <a:ext cx="3259138"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941513" y="4800600"/>
            <a:ext cx="59436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12" descr="20%"/>
          <p:cNvSpPr>
            <a:spLocks noGrp="1" noChangeArrowheads="1"/>
          </p:cNvSpPr>
          <p:nvPr>
            <p:ph type="body" idx="1"/>
          </p:nvPr>
        </p:nvSpPr>
        <p:spPr bwMode="auto">
          <a:xfrm>
            <a:off x="914400" y="1447800"/>
            <a:ext cx="8083550" cy="4619625"/>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GB" dirty="0" smtClean="0"/>
              <a:t>Body text</a:t>
            </a:r>
          </a:p>
          <a:p>
            <a:pPr lvl="1"/>
            <a:r>
              <a:rPr lang="en-GB" dirty="0" smtClean="0"/>
              <a:t>First level</a:t>
            </a:r>
          </a:p>
          <a:p>
            <a:pPr lvl="2"/>
            <a:r>
              <a:rPr lang="en-GB" dirty="0" smtClean="0"/>
              <a:t>second level</a:t>
            </a:r>
          </a:p>
          <a:p>
            <a:pPr lvl="3"/>
            <a:r>
              <a:rPr lang="en-GB" dirty="0" smtClean="0"/>
              <a:t>third level</a:t>
            </a:r>
          </a:p>
          <a:p>
            <a:pPr lvl="4"/>
            <a:r>
              <a:rPr lang="en-GB" dirty="0" smtClean="0"/>
              <a:t>fourth level </a:t>
            </a:r>
          </a:p>
        </p:txBody>
      </p:sp>
      <p:sp>
        <p:nvSpPr>
          <p:cNvPr id="2051" name="Rectangle 13" descr="20%"/>
          <p:cNvSpPr>
            <a:spLocks noGrp="1" noChangeArrowheads="1"/>
          </p:cNvSpPr>
          <p:nvPr>
            <p:ph type="title"/>
          </p:nvPr>
        </p:nvSpPr>
        <p:spPr bwMode="auto">
          <a:xfrm>
            <a:off x="385763" y="338138"/>
            <a:ext cx="9150350" cy="388937"/>
          </a:xfrm>
          <a:prstGeom prst="rect">
            <a:avLst/>
          </a:prstGeom>
          <a:noFill/>
          <a:ln w="12700">
            <a:noFill/>
            <a:miter lim="800000"/>
            <a:headEnd/>
            <a:tailEnd/>
          </a:ln>
        </p:spPr>
        <p:txBody>
          <a:bodyPr vert="horz" wrap="square" lIns="65088" tIns="26988" rIns="65088" bIns="26988" numCol="1" anchor="t" anchorCtr="0" compatLnSpc="1">
            <a:prstTxWarp prst="textNoShape">
              <a:avLst/>
            </a:prstTxWarp>
            <a:spAutoFit/>
          </a:bodyPr>
          <a:lstStyle/>
          <a:p>
            <a:pPr lvl="0"/>
            <a:r>
              <a:rPr lang="en-GB" smtClean="0"/>
              <a:t>TITLE</a:t>
            </a:r>
          </a:p>
        </p:txBody>
      </p:sp>
      <p:sp>
        <p:nvSpPr>
          <p:cNvPr id="1039" name="Rectangle 15" descr="20%"/>
          <p:cNvSpPr>
            <a:spLocks noChangeArrowheads="1"/>
          </p:cNvSpPr>
          <p:nvPr/>
        </p:nvSpPr>
        <p:spPr bwMode="auto">
          <a:xfrm>
            <a:off x="200472" y="6597352"/>
            <a:ext cx="5485141" cy="123111"/>
          </a:xfrm>
          <a:prstGeom prst="rect">
            <a:avLst/>
          </a:prstGeom>
          <a:noFill/>
          <a:ln w="12700">
            <a:noFill/>
            <a:miter lim="800000"/>
            <a:headEnd/>
            <a:tailEnd/>
          </a:ln>
          <a:effectLst/>
        </p:spPr>
        <p:txBody>
          <a:bodyPr wrap="square" lIns="0" tIns="0" rIns="0" bIns="0" anchor="ctr">
            <a:spAutoFit/>
          </a:bodyPr>
          <a:lstStyle/>
          <a:p>
            <a:pPr algn="l" defTabSz="654050">
              <a:buFontTx/>
              <a:buNone/>
              <a:defRPr/>
            </a:pPr>
            <a:r>
              <a:rPr lang="en-GB" sz="800" b="0" dirty="0" smtClean="0">
                <a:latin typeface="Arial" charset="0"/>
              </a:rPr>
              <a:t>©</a:t>
            </a:r>
            <a:r>
              <a:rPr lang="en-GB" sz="800" b="0" dirty="0" smtClean="0"/>
              <a:t> Dr. Markus Kottbauer, CA Management Akademie</a:t>
            </a:r>
            <a:endParaRPr lang="en-GB" sz="800" b="0" dirty="0"/>
          </a:p>
        </p:txBody>
      </p:sp>
      <p:sp>
        <p:nvSpPr>
          <p:cNvPr id="1045" name="Text Box 21"/>
          <p:cNvSpPr txBox="1">
            <a:spLocks noChangeArrowheads="1"/>
          </p:cNvSpPr>
          <p:nvPr userDrawn="1"/>
        </p:nvSpPr>
        <p:spPr bwMode="auto">
          <a:xfrm>
            <a:off x="7473280" y="6546850"/>
            <a:ext cx="2432720" cy="261610"/>
          </a:xfrm>
          <a:prstGeom prst="rect">
            <a:avLst/>
          </a:prstGeom>
          <a:noFill/>
          <a:ln w="9525">
            <a:noFill/>
            <a:miter lim="800000"/>
            <a:headEnd/>
            <a:tailEnd/>
          </a:ln>
          <a:effectLst/>
        </p:spPr>
        <p:txBody>
          <a:bodyPr wrap="square">
            <a:spAutoFit/>
          </a:bodyPr>
          <a:lstStyle/>
          <a:p>
            <a:pPr algn="ctr">
              <a:buFontTx/>
              <a:buNone/>
              <a:defRPr/>
            </a:pPr>
            <a:r>
              <a:rPr lang="de-DE" sz="1100" b="0" dirty="0" smtClean="0"/>
              <a:t>Template, </a:t>
            </a:r>
            <a:r>
              <a:rPr lang="de-DE" sz="1100" b="0" dirty="0"/>
              <a:t>S. </a:t>
            </a:r>
            <a:fld id="{F2D4E6CF-BF38-4B8E-A5E0-E1F57AD85EEA}" type="slidenum">
              <a:rPr lang="de-DE" sz="1100" b="0"/>
              <a:pPr algn="ctr">
                <a:buFontTx/>
                <a:buNone/>
                <a:defRPr/>
              </a:pPr>
              <a:t>‹Nr.›</a:t>
            </a:fld>
            <a:endParaRPr lang="de-DE" sz="1100" b="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2200" b="1">
          <a:solidFill>
            <a:schemeClr val="tx2"/>
          </a:solidFill>
          <a:latin typeface="+mj-lt"/>
          <a:ea typeface="+mj-ea"/>
          <a:cs typeface="+mj-cs"/>
        </a:defRPr>
      </a:lvl1pPr>
      <a:lvl2pPr algn="ctr" rtl="0" eaLnBrk="0" fontAlgn="base" hangingPunct="0">
        <a:spcBef>
          <a:spcPct val="0"/>
        </a:spcBef>
        <a:spcAft>
          <a:spcPct val="0"/>
        </a:spcAft>
        <a:defRPr sz="2200" b="1">
          <a:solidFill>
            <a:schemeClr val="tx2"/>
          </a:solidFill>
          <a:latin typeface="Arial" charset="0"/>
        </a:defRPr>
      </a:lvl2pPr>
      <a:lvl3pPr algn="ctr" rtl="0" eaLnBrk="0" fontAlgn="base" hangingPunct="0">
        <a:spcBef>
          <a:spcPct val="0"/>
        </a:spcBef>
        <a:spcAft>
          <a:spcPct val="0"/>
        </a:spcAft>
        <a:defRPr sz="2200" b="1">
          <a:solidFill>
            <a:schemeClr val="tx2"/>
          </a:solidFill>
          <a:latin typeface="Arial" charset="0"/>
        </a:defRPr>
      </a:lvl3pPr>
      <a:lvl4pPr algn="ctr" rtl="0" eaLnBrk="0" fontAlgn="base" hangingPunct="0">
        <a:spcBef>
          <a:spcPct val="0"/>
        </a:spcBef>
        <a:spcAft>
          <a:spcPct val="0"/>
        </a:spcAft>
        <a:defRPr sz="2200" b="1">
          <a:solidFill>
            <a:schemeClr val="tx2"/>
          </a:solidFill>
          <a:latin typeface="Arial" charset="0"/>
        </a:defRPr>
      </a:lvl4pPr>
      <a:lvl5pPr algn="ctr" rtl="0" eaLnBrk="0" fontAlgn="base" hangingPunct="0">
        <a:spcBef>
          <a:spcPct val="0"/>
        </a:spcBef>
        <a:spcAft>
          <a:spcPct val="0"/>
        </a:spcAft>
        <a:defRPr sz="2200" b="1">
          <a:solidFill>
            <a:schemeClr val="tx2"/>
          </a:solidFill>
          <a:latin typeface="Arial" charset="0"/>
        </a:defRPr>
      </a:lvl5pPr>
      <a:lvl6pPr marL="457200" algn="ctr" rtl="0" eaLnBrk="0" fontAlgn="base" hangingPunct="0">
        <a:spcBef>
          <a:spcPct val="0"/>
        </a:spcBef>
        <a:spcAft>
          <a:spcPct val="0"/>
        </a:spcAft>
        <a:defRPr sz="2200" b="1">
          <a:solidFill>
            <a:schemeClr val="tx2"/>
          </a:solidFill>
          <a:latin typeface="Arial" charset="0"/>
        </a:defRPr>
      </a:lvl6pPr>
      <a:lvl7pPr marL="914400" algn="ctr" rtl="0" eaLnBrk="0" fontAlgn="base" hangingPunct="0">
        <a:spcBef>
          <a:spcPct val="0"/>
        </a:spcBef>
        <a:spcAft>
          <a:spcPct val="0"/>
        </a:spcAft>
        <a:defRPr sz="2200" b="1">
          <a:solidFill>
            <a:schemeClr val="tx2"/>
          </a:solidFill>
          <a:latin typeface="Arial" charset="0"/>
        </a:defRPr>
      </a:lvl7pPr>
      <a:lvl8pPr marL="1371600" algn="ctr" rtl="0" eaLnBrk="0" fontAlgn="base" hangingPunct="0">
        <a:spcBef>
          <a:spcPct val="0"/>
        </a:spcBef>
        <a:spcAft>
          <a:spcPct val="0"/>
        </a:spcAft>
        <a:defRPr sz="2200" b="1">
          <a:solidFill>
            <a:schemeClr val="tx2"/>
          </a:solidFill>
          <a:latin typeface="Arial" charset="0"/>
        </a:defRPr>
      </a:lvl8pPr>
      <a:lvl9pPr marL="1828800" algn="ctr" rtl="0" eaLnBrk="0" fontAlgn="base" hangingPunct="0">
        <a:spcBef>
          <a:spcPct val="0"/>
        </a:spcBef>
        <a:spcAft>
          <a:spcPct val="0"/>
        </a:spcAft>
        <a:defRPr sz="2200" b="1">
          <a:solidFill>
            <a:schemeClr val="tx2"/>
          </a:solidFill>
          <a:latin typeface="Arial" charset="0"/>
        </a:defRPr>
      </a:lvl9pPr>
    </p:titleStyle>
    <p:bodyStyle>
      <a:lvl1pPr marL="65088" indent="-65088" algn="l" rtl="0" eaLnBrk="0" fontAlgn="base" hangingPunct="0">
        <a:lnSpc>
          <a:spcPct val="97000"/>
        </a:lnSpc>
        <a:spcBef>
          <a:spcPct val="39000"/>
        </a:spcBef>
        <a:spcAft>
          <a:spcPct val="0"/>
        </a:spcAft>
        <a:buChar char=" "/>
        <a:defRPr sz="1600" b="1">
          <a:solidFill>
            <a:schemeClr val="tx1"/>
          </a:solidFill>
          <a:latin typeface="+mn-lt"/>
          <a:ea typeface="+mn-ea"/>
          <a:cs typeface="+mn-cs"/>
        </a:defRPr>
      </a:lvl1pPr>
      <a:lvl2pPr marL="742950" indent="-285750" algn="l" rtl="0" eaLnBrk="0" fontAlgn="base" hangingPunct="0">
        <a:lnSpc>
          <a:spcPct val="97000"/>
        </a:lnSpc>
        <a:spcBef>
          <a:spcPct val="39000"/>
        </a:spcBef>
        <a:spcAft>
          <a:spcPct val="0"/>
        </a:spcAft>
        <a:buChar char="•"/>
        <a:defRPr sz="1600" b="1">
          <a:solidFill>
            <a:schemeClr val="tx1"/>
          </a:solidFill>
          <a:latin typeface="+mn-lt"/>
        </a:defRPr>
      </a:lvl2pPr>
      <a:lvl3pPr marL="1200150" indent="-285750" algn="l" rtl="0" eaLnBrk="0" fontAlgn="base" hangingPunct="0">
        <a:lnSpc>
          <a:spcPct val="97000"/>
        </a:lnSpc>
        <a:spcBef>
          <a:spcPct val="39000"/>
        </a:spcBef>
        <a:spcAft>
          <a:spcPct val="0"/>
        </a:spcAft>
        <a:buChar char="-"/>
        <a:defRPr sz="1600" b="1">
          <a:solidFill>
            <a:schemeClr val="tx1"/>
          </a:solidFill>
          <a:latin typeface="+mn-lt"/>
        </a:defRPr>
      </a:lvl3pPr>
      <a:lvl4pPr marL="1657350" indent="-285750" algn="l" rtl="0" eaLnBrk="0" fontAlgn="base" hangingPunct="0">
        <a:lnSpc>
          <a:spcPct val="97000"/>
        </a:lnSpc>
        <a:spcBef>
          <a:spcPct val="39000"/>
        </a:spcBef>
        <a:spcAft>
          <a:spcPct val="0"/>
        </a:spcAft>
        <a:buChar char="·"/>
        <a:defRPr sz="1600" b="1">
          <a:solidFill>
            <a:schemeClr val="tx1"/>
          </a:solidFill>
          <a:latin typeface="+mn-lt"/>
        </a:defRPr>
      </a:lvl4pPr>
      <a:lvl5pPr marL="2057400" indent="-228600" algn="l" rtl="0" eaLnBrk="0" fontAlgn="base" hangingPunct="0">
        <a:spcBef>
          <a:spcPct val="20000"/>
        </a:spcBef>
        <a:spcAft>
          <a:spcPct val="0"/>
        </a:spcAft>
        <a:buChar char="-"/>
        <a:defRPr sz="1600" b="1">
          <a:solidFill>
            <a:schemeClr val="tx1"/>
          </a:solidFill>
          <a:latin typeface="+mn-lt"/>
        </a:defRPr>
      </a:lvl5pPr>
      <a:lvl6pPr marL="2514600" indent="-228600" algn="l" rtl="0" eaLnBrk="0" fontAlgn="base" hangingPunct="0">
        <a:spcBef>
          <a:spcPct val="20000"/>
        </a:spcBef>
        <a:spcAft>
          <a:spcPct val="0"/>
        </a:spcAft>
        <a:buChar char="-"/>
        <a:defRPr sz="1600" b="1">
          <a:solidFill>
            <a:schemeClr val="tx1"/>
          </a:solidFill>
          <a:latin typeface="+mn-lt"/>
        </a:defRPr>
      </a:lvl6pPr>
      <a:lvl7pPr marL="2971800" indent="-228600" algn="l" rtl="0" eaLnBrk="0" fontAlgn="base" hangingPunct="0">
        <a:spcBef>
          <a:spcPct val="20000"/>
        </a:spcBef>
        <a:spcAft>
          <a:spcPct val="0"/>
        </a:spcAft>
        <a:buChar char="-"/>
        <a:defRPr sz="1600" b="1">
          <a:solidFill>
            <a:schemeClr val="tx1"/>
          </a:solidFill>
          <a:latin typeface="+mn-lt"/>
        </a:defRPr>
      </a:lvl7pPr>
      <a:lvl8pPr marL="3429000" indent="-228600" algn="l" rtl="0" eaLnBrk="0" fontAlgn="base" hangingPunct="0">
        <a:spcBef>
          <a:spcPct val="20000"/>
        </a:spcBef>
        <a:spcAft>
          <a:spcPct val="0"/>
        </a:spcAft>
        <a:buChar char="-"/>
        <a:defRPr sz="1600" b="1">
          <a:solidFill>
            <a:schemeClr val="tx1"/>
          </a:solidFill>
          <a:latin typeface="+mn-lt"/>
        </a:defRPr>
      </a:lvl8pPr>
      <a:lvl9pPr marL="3886200" indent="-228600" algn="l" rtl="0" eaLnBrk="0" fontAlgn="base" hangingPunct="0">
        <a:spcBef>
          <a:spcPct val="20000"/>
        </a:spcBef>
        <a:spcAft>
          <a:spcPct val="0"/>
        </a:spcAft>
        <a:buChar char="-"/>
        <a:defRPr sz="1600" b="1">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95300" y="1600200"/>
            <a:ext cx="8915400" cy="4525963"/>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B2C097-3519-4E6C-B353-AF3EC32AE75E}" type="datetimeFigureOut">
              <a:rPr lang="de-DE" smtClean="0"/>
              <a:pPr/>
              <a:t>03.04.2020</a:t>
            </a:fld>
            <a:endParaRPr lang="de-DE"/>
          </a:p>
        </p:txBody>
      </p:sp>
      <p:sp>
        <p:nvSpPr>
          <p:cNvPr id="5" name="Fußzeilenplatzhalter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96FDF9-3979-4401-9B22-49B90B84C15A}" type="slidenum">
              <a:rPr lang="de-DE" smtClean="0"/>
              <a:pPr/>
              <a:t>‹Nr.›</a:t>
            </a:fld>
            <a:endParaRPr lang="de-DE"/>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descr="20%"/>
          <p:cNvSpPr>
            <a:spLocks noGrp="1" noChangeArrowheads="1"/>
          </p:cNvSpPr>
          <p:nvPr>
            <p:ph type="title"/>
          </p:nvPr>
        </p:nvSpPr>
        <p:spPr>
          <a:xfrm>
            <a:off x="0" y="338138"/>
            <a:ext cx="9906000" cy="444500"/>
          </a:xfrm>
        </p:spPr>
        <p:txBody>
          <a:bodyPr/>
          <a:lstStyle/>
          <a:p>
            <a:pPr>
              <a:lnSpc>
                <a:spcPct val="115000"/>
              </a:lnSpc>
            </a:pPr>
            <a:r>
              <a:rPr lang="de-DE" smtClean="0"/>
              <a:t>Strategisches Formular: Strategie bzw. Teilstrategie Nr. (Kurzversion)</a:t>
            </a:r>
            <a:endParaRPr lang="de-DE" sz="1800" smtClean="0"/>
          </a:p>
        </p:txBody>
      </p:sp>
      <p:graphicFrame>
        <p:nvGraphicFramePr>
          <p:cNvPr id="16" name="Tabelle 15"/>
          <p:cNvGraphicFramePr>
            <a:graphicFrameLocks noGrp="1"/>
          </p:cNvGraphicFramePr>
          <p:nvPr/>
        </p:nvGraphicFramePr>
        <p:xfrm>
          <a:off x="273050" y="908050"/>
          <a:ext cx="9433048" cy="4829452"/>
        </p:xfrm>
        <a:graphic>
          <a:graphicData uri="http://schemas.openxmlformats.org/drawingml/2006/table">
            <a:tbl>
              <a:tblPr firstRow="1" bandRow="1">
                <a:tableStyleId>{93296810-A885-4BE3-A3E7-6D5BEEA58F35}</a:tableStyleId>
              </a:tblPr>
              <a:tblGrid>
                <a:gridCol w="1152128">
                  <a:extLst>
                    <a:ext uri="{9D8B030D-6E8A-4147-A177-3AD203B41FA5}">
                      <a16:colId xmlns:a16="http://schemas.microsoft.com/office/drawing/2014/main" val="20000"/>
                    </a:ext>
                  </a:extLst>
                </a:gridCol>
                <a:gridCol w="8280920">
                  <a:extLst>
                    <a:ext uri="{9D8B030D-6E8A-4147-A177-3AD203B41FA5}">
                      <a16:colId xmlns:a16="http://schemas.microsoft.com/office/drawing/2014/main" val="20001"/>
                    </a:ext>
                  </a:extLst>
                </a:gridCol>
              </a:tblGrid>
              <a:tr h="648072">
                <a:tc>
                  <a:txBody>
                    <a:bodyPr/>
                    <a:lstStyle/>
                    <a:p>
                      <a:pPr marL="0" indent="0" algn="l" defTabSz="914400" rtl="0" eaLnBrk="1" latinLnBrk="0" hangingPunct="1">
                        <a:spcBef>
                          <a:spcPct val="20000"/>
                        </a:spcBef>
                        <a:buFontTx/>
                        <a:buNone/>
                      </a:pPr>
                      <a:r>
                        <a:rPr lang="de-DE" sz="1200" b="1" kern="1200" dirty="0" smtClean="0">
                          <a:solidFill>
                            <a:schemeClr val="dk1"/>
                          </a:solidFill>
                          <a:latin typeface="+mn-lt"/>
                          <a:ea typeface="+mn-ea"/>
                          <a:cs typeface="+mn-cs"/>
                        </a:rPr>
                        <a:t>Leitbild</a:t>
                      </a:r>
                    </a:p>
                  </a:txBody>
                  <a:tcPr>
                    <a:solidFill>
                      <a:schemeClr val="accent5">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200" b="0" dirty="0" smtClean="0">
                          <a:solidFill>
                            <a:schemeClr val="tx1"/>
                          </a:solidFill>
                        </a:rPr>
                        <a:t>Teile des Leitbilds bzw. der Vision, die damit im Zusammenhang stehen.</a:t>
                      </a:r>
                    </a:p>
                    <a:p>
                      <a:pPr marL="0" marR="0" indent="0" algn="l" defTabSz="914400" rtl="0" eaLnBrk="1" fontAlgn="auto" latinLnBrk="0" hangingPunct="1">
                        <a:lnSpc>
                          <a:spcPct val="100000"/>
                        </a:lnSpc>
                        <a:spcBef>
                          <a:spcPts val="0"/>
                        </a:spcBef>
                        <a:spcAft>
                          <a:spcPts val="0"/>
                        </a:spcAft>
                        <a:buClrTx/>
                        <a:buSzTx/>
                        <a:buFontTx/>
                        <a:buNone/>
                        <a:tabLst/>
                        <a:defRPr/>
                      </a:pPr>
                      <a:r>
                        <a:rPr lang="de-DE" sz="1200" b="0" dirty="0" smtClean="0">
                          <a:solidFill>
                            <a:schemeClr val="tx1"/>
                          </a:solidFill>
                        </a:rPr>
                        <a:t>Oder gibt es einen Widerspruch zum bestehenden Leitbild</a:t>
                      </a:r>
                      <a:r>
                        <a:rPr lang="de-DE" sz="1200" b="0" baseline="0" dirty="0" smtClean="0">
                          <a:solidFill>
                            <a:schemeClr val="tx1"/>
                          </a:solidFill>
                        </a:rPr>
                        <a:t> oder zur Vision</a:t>
                      </a:r>
                      <a:r>
                        <a:rPr lang="de-DE" sz="1200" b="0" dirty="0" smtClean="0">
                          <a:solidFill>
                            <a:schemeClr val="tx1"/>
                          </a:solidFill>
                        </a:rPr>
                        <a:t>?</a:t>
                      </a:r>
                    </a:p>
                  </a:txBody>
                  <a:tcPr>
                    <a:solidFill>
                      <a:schemeClr val="accent5">
                        <a:lumMod val="20000"/>
                        <a:lumOff val="80000"/>
                      </a:schemeClr>
                    </a:solidFill>
                  </a:tcPr>
                </a:tc>
                <a:extLst>
                  <a:ext uri="{0D108BD9-81ED-4DB2-BD59-A6C34878D82A}">
                    <a16:rowId xmlns:a16="http://schemas.microsoft.com/office/drawing/2014/main" val="10000"/>
                  </a:ext>
                </a:extLst>
              </a:tr>
              <a:tr h="1164475">
                <a:tc>
                  <a:txBody>
                    <a:bodyPr/>
                    <a:lstStyle/>
                    <a:p>
                      <a:pPr marL="0" indent="0" algn="l" defTabSz="914400" rtl="0" eaLnBrk="1" latinLnBrk="0" hangingPunct="1">
                        <a:spcBef>
                          <a:spcPct val="20000"/>
                        </a:spcBef>
                        <a:buFontTx/>
                        <a:buNone/>
                      </a:pPr>
                      <a:r>
                        <a:rPr lang="de-DE" sz="1200" b="1" kern="1200" dirty="0" smtClean="0">
                          <a:solidFill>
                            <a:schemeClr val="dk1"/>
                          </a:solidFill>
                          <a:latin typeface="+mn-lt"/>
                          <a:ea typeface="+mn-ea"/>
                          <a:cs typeface="+mn-cs"/>
                        </a:rPr>
                        <a:t>Strateg. Ziel(e)</a:t>
                      </a:r>
                      <a:endParaRPr lang="de-DE" sz="1200" b="1" kern="1200" dirty="0">
                        <a:solidFill>
                          <a:schemeClr val="dk1"/>
                        </a:solidFill>
                        <a:latin typeface="+mn-lt"/>
                        <a:ea typeface="+mn-ea"/>
                        <a:cs typeface="+mn-cs"/>
                      </a:endParaRPr>
                    </a:p>
                  </a:txBody>
                  <a:tcPr>
                    <a:solidFill>
                      <a:schemeClr val="accent6">
                        <a:lumMod val="60000"/>
                        <a:lumOff val="40000"/>
                      </a:schemeClr>
                    </a:solidFill>
                  </a:tcPr>
                </a:tc>
                <a:tc>
                  <a:txBody>
                    <a:bodyPr/>
                    <a:lstStyle/>
                    <a:p>
                      <a:pPr marL="0" marR="0" indent="0" algn="l" defTabSz="914400" rtl="0" eaLnBrk="1" fontAlgn="auto" latinLnBrk="0" hangingPunct="1">
                        <a:lnSpc>
                          <a:spcPct val="110000"/>
                        </a:lnSpc>
                        <a:spcBef>
                          <a:spcPts val="0"/>
                        </a:spcBef>
                        <a:spcAft>
                          <a:spcPts val="0"/>
                        </a:spcAft>
                        <a:buClrTx/>
                        <a:buSzTx/>
                        <a:buFontTx/>
                        <a:buNone/>
                        <a:tabLst/>
                        <a:defRPr/>
                      </a:pPr>
                      <a:r>
                        <a:rPr lang="de-DE" sz="1200" b="0" dirty="0" smtClean="0"/>
                        <a:t>Ziel ausformuliert als Prosatext – Endzustand</a:t>
                      </a:r>
                      <a:r>
                        <a:rPr lang="de-DE" sz="1200" b="0" baseline="0" dirty="0" smtClean="0"/>
                        <a:t> beschreiben (Zielfoto)</a:t>
                      </a:r>
                      <a:r>
                        <a:rPr lang="de-DE" sz="1200" b="0" dirty="0" smtClean="0"/>
                        <a:t>.  </a:t>
                      </a:r>
                    </a:p>
                    <a:p>
                      <a:pPr marL="0" marR="0" indent="0" algn="l" defTabSz="914400" rtl="0" eaLnBrk="1" fontAlgn="auto" latinLnBrk="0" hangingPunct="1">
                        <a:lnSpc>
                          <a:spcPct val="110000"/>
                        </a:lnSpc>
                        <a:spcBef>
                          <a:spcPts val="0"/>
                        </a:spcBef>
                        <a:spcAft>
                          <a:spcPts val="0"/>
                        </a:spcAft>
                        <a:buClrTx/>
                        <a:buSzTx/>
                        <a:buFontTx/>
                        <a:buNone/>
                        <a:tabLst/>
                        <a:defRPr/>
                      </a:pPr>
                      <a:r>
                        <a:rPr lang="de-DE" sz="1200" b="0" dirty="0" smtClean="0"/>
                        <a:t>Eine</a:t>
                      </a:r>
                      <a:r>
                        <a:rPr lang="de-DE" sz="1200" b="0" baseline="0" dirty="0" smtClean="0"/>
                        <a:t> oder mehrere</a:t>
                      </a:r>
                      <a:r>
                        <a:rPr lang="de-DE" sz="1200" b="0" dirty="0" smtClean="0"/>
                        <a:t> Kennzahlen bzw. Indikatoren,</a:t>
                      </a:r>
                      <a:r>
                        <a:rPr lang="de-DE" sz="1200" b="0" baseline="0" dirty="0" smtClean="0"/>
                        <a:t> die den Endzustand (Spätindikator) dessen beschreiben, den man erreichen möchte (eventuell mit Einschätzung einer Ergebniswirkung). Gut ist es auch, eine Kennzahl dabeizuhaben, die beschreibt ob man sich zwischendurch auf dem richtigen Weg befindet (Frühindikator). </a:t>
                      </a:r>
                      <a:endParaRPr lang="de-DE" sz="1200" b="0" dirty="0" smtClean="0"/>
                    </a:p>
                  </a:txBody>
                  <a:tcPr>
                    <a:solidFill>
                      <a:schemeClr val="accent6">
                        <a:lumMod val="60000"/>
                        <a:lumOff val="40000"/>
                      </a:schemeClr>
                    </a:solidFill>
                  </a:tcPr>
                </a:tc>
                <a:extLst>
                  <a:ext uri="{0D108BD9-81ED-4DB2-BD59-A6C34878D82A}">
                    <a16:rowId xmlns:a16="http://schemas.microsoft.com/office/drawing/2014/main" val="10001"/>
                  </a:ext>
                </a:extLst>
              </a:tr>
              <a:tr h="1264481">
                <a:tc>
                  <a:txBody>
                    <a:bodyPr/>
                    <a:lstStyle/>
                    <a:p>
                      <a:pPr marL="0" indent="0" algn="l" defTabSz="914400" rtl="0" eaLnBrk="1" latinLnBrk="0" hangingPunct="1">
                        <a:spcBef>
                          <a:spcPct val="20000"/>
                        </a:spcBef>
                        <a:buFontTx/>
                        <a:buNone/>
                      </a:pPr>
                      <a:r>
                        <a:rPr lang="de-DE" sz="1200" b="1" kern="1200" dirty="0" err="1" smtClean="0">
                          <a:solidFill>
                            <a:schemeClr val="dk1"/>
                          </a:solidFill>
                          <a:latin typeface="+mn-lt"/>
                          <a:ea typeface="+mn-ea"/>
                          <a:cs typeface="+mn-cs"/>
                        </a:rPr>
                        <a:t>Strategie,Teil-strategie</a:t>
                      </a:r>
                      <a:endParaRPr lang="de-DE" sz="1200" b="1" kern="1200" dirty="0" smtClean="0">
                        <a:solidFill>
                          <a:schemeClr val="dk1"/>
                        </a:solidFill>
                        <a:latin typeface="+mn-lt"/>
                        <a:ea typeface="+mn-ea"/>
                        <a:cs typeface="+mn-cs"/>
                      </a:endParaRPr>
                    </a:p>
                    <a:p>
                      <a:pPr marL="0" indent="0" algn="l" defTabSz="914400" rtl="0" eaLnBrk="1" latinLnBrk="0" hangingPunct="1">
                        <a:spcBef>
                          <a:spcPct val="20000"/>
                        </a:spcBef>
                        <a:buFontTx/>
                        <a:buNone/>
                      </a:pPr>
                      <a:endParaRPr lang="de-DE" sz="1200" b="1" kern="1200" dirty="0" smtClean="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200" b="0" dirty="0" smtClean="0"/>
                        <a:t>Beschreibung in einer längeren Version.</a:t>
                      </a:r>
                    </a:p>
                    <a:p>
                      <a:pPr marL="0" marR="0" indent="0" algn="l" defTabSz="914400" rtl="0" eaLnBrk="1" fontAlgn="auto" latinLnBrk="0" hangingPunct="1">
                        <a:lnSpc>
                          <a:spcPct val="100000"/>
                        </a:lnSpc>
                        <a:spcBef>
                          <a:spcPts val="0"/>
                        </a:spcBef>
                        <a:spcAft>
                          <a:spcPts val="0"/>
                        </a:spcAft>
                        <a:buClrTx/>
                        <a:buSzTx/>
                        <a:buFontTx/>
                        <a:buNone/>
                        <a:tabLst/>
                        <a:defRPr/>
                      </a:pPr>
                      <a:r>
                        <a:rPr lang="de-DE" sz="1200" b="0" baseline="0" dirty="0" smtClean="0"/>
                        <a:t>Welchen Wettbewerbsvorteil verspricht man sich davon? Im Sinne von P. Drucker: Are </a:t>
                      </a:r>
                      <a:r>
                        <a:rPr lang="de-DE" sz="1200" b="0" baseline="0" dirty="0" err="1" smtClean="0"/>
                        <a:t>we</a:t>
                      </a:r>
                      <a:r>
                        <a:rPr lang="de-DE" sz="1200" b="0" baseline="0" dirty="0" smtClean="0"/>
                        <a:t> </a:t>
                      </a:r>
                      <a:r>
                        <a:rPr lang="de-DE" sz="1200" b="0" baseline="0" dirty="0" err="1" smtClean="0"/>
                        <a:t>doing</a:t>
                      </a:r>
                      <a:r>
                        <a:rPr lang="de-DE" sz="1200" b="0" baseline="0" dirty="0" smtClean="0"/>
                        <a:t> </a:t>
                      </a:r>
                      <a:r>
                        <a:rPr lang="de-DE" sz="1200" b="0" baseline="0" dirty="0" err="1" smtClean="0"/>
                        <a:t>the</a:t>
                      </a:r>
                      <a:r>
                        <a:rPr lang="de-DE" sz="1200" b="0" baseline="0" dirty="0" smtClean="0"/>
                        <a:t> </a:t>
                      </a:r>
                      <a:r>
                        <a:rPr lang="de-DE" sz="1200" b="0" baseline="0" dirty="0" err="1" smtClean="0"/>
                        <a:t>right</a:t>
                      </a:r>
                      <a:r>
                        <a:rPr lang="de-DE" sz="1200" b="0" baseline="0" dirty="0" smtClean="0"/>
                        <a:t> </a:t>
                      </a:r>
                      <a:r>
                        <a:rPr lang="de-DE" sz="1200" b="0" baseline="0" dirty="0" err="1" smtClean="0"/>
                        <a:t>things</a:t>
                      </a:r>
                      <a:r>
                        <a:rPr lang="de-DE" sz="1200" b="0" baseline="0" dirty="0" smtClean="0"/>
                        <a:t>? Ist es effektiv? Es geht darum das richtige zu tun!</a:t>
                      </a:r>
                    </a:p>
                    <a:p>
                      <a:pPr marL="0" marR="0" indent="0" algn="l" defTabSz="914400" rtl="0" eaLnBrk="1" fontAlgn="auto" latinLnBrk="0" hangingPunct="1">
                        <a:lnSpc>
                          <a:spcPct val="100000"/>
                        </a:lnSpc>
                        <a:spcBef>
                          <a:spcPts val="0"/>
                        </a:spcBef>
                        <a:spcAft>
                          <a:spcPts val="0"/>
                        </a:spcAft>
                        <a:buClrTx/>
                        <a:buSzTx/>
                        <a:buFontTx/>
                        <a:buNone/>
                        <a:tabLst/>
                        <a:defRPr/>
                      </a:pPr>
                      <a:r>
                        <a:rPr lang="de-DE" sz="1200" b="0" baseline="0" dirty="0" smtClean="0"/>
                        <a:t>Steht diese Teilstrategie im Zusammenhang mit einer anderen Strategie?</a:t>
                      </a:r>
                      <a:endParaRPr lang="de-DE" sz="1200" b="0" dirty="0" smtClean="0"/>
                    </a:p>
                  </a:txBody>
                  <a:tcPr/>
                </a:tc>
                <a:extLst>
                  <a:ext uri="{0D108BD9-81ED-4DB2-BD59-A6C34878D82A}">
                    <a16:rowId xmlns:a16="http://schemas.microsoft.com/office/drawing/2014/main" val="10002"/>
                  </a:ext>
                </a:extLst>
              </a:tr>
              <a:tr h="779746">
                <a:tc>
                  <a:txBody>
                    <a:bodyPr/>
                    <a:lstStyle/>
                    <a:p>
                      <a:pPr marL="0" indent="0" algn="l" defTabSz="914400" rtl="0" eaLnBrk="1" latinLnBrk="0" hangingPunct="1">
                        <a:spcBef>
                          <a:spcPct val="20000"/>
                        </a:spcBef>
                        <a:buFontTx/>
                        <a:buNone/>
                      </a:pPr>
                      <a:r>
                        <a:rPr lang="de-DE" sz="1200" b="1" kern="1200" dirty="0" smtClean="0">
                          <a:solidFill>
                            <a:schemeClr val="dk1"/>
                          </a:solidFill>
                          <a:latin typeface="+mn-lt"/>
                          <a:ea typeface="+mn-ea"/>
                          <a:cs typeface="+mn-cs"/>
                        </a:rPr>
                        <a:t>Prämisse / Risiko</a:t>
                      </a:r>
                    </a:p>
                  </a:txBody>
                  <a:tcPr>
                    <a:solidFill>
                      <a:schemeClr val="accent6">
                        <a:lumMod val="60000"/>
                        <a:lumOff val="40000"/>
                      </a:schemeClr>
                    </a:solidFill>
                  </a:tcPr>
                </a:tc>
                <a:tc>
                  <a:txBody>
                    <a:bodyPr/>
                    <a:lstStyle/>
                    <a:p>
                      <a:r>
                        <a:rPr lang="de-DE" sz="1200" dirty="0" smtClean="0"/>
                        <a:t>Gibt es fremdbestimmte Risiken bzw. Voraussetzungen für</a:t>
                      </a:r>
                      <a:r>
                        <a:rPr lang="de-DE" sz="1200" baseline="0" dirty="0" smtClean="0"/>
                        <a:t> die erfolgreiche Umsetzung der Strategie bzw. für die Erreichung der gesetzten Ziele. Diese Prämissen sollten später laufend beobachtet werden – Risikomanagement!</a:t>
                      </a:r>
                      <a:endParaRPr lang="de-DE" sz="1200" dirty="0"/>
                    </a:p>
                  </a:txBody>
                  <a:tcPr>
                    <a:solidFill>
                      <a:schemeClr val="accent6">
                        <a:lumMod val="60000"/>
                        <a:lumOff val="40000"/>
                      </a:schemeClr>
                    </a:solidFill>
                  </a:tcPr>
                </a:tc>
                <a:extLst>
                  <a:ext uri="{0D108BD9-81ED-4DB2-BD59-A6C34878D82A}">
                    <a16:rowId xmlns:a16="http://schemas.microsoft.com/office/drawing/2014/main" val="10003"/>
                  </a:ext>
                </a:extLst>
              </a:tr>
              <a:tr h="972678">
                <a:tc>
                  <a:txBody>
                    <a:bodyPr/>
                    <a:lstStyle/>
                    <a:p>
                      <a:pPr marL="0" indent="0" algn="l" defTabSz="914400" rtl="0" eaLnBrk="1" latinLnBrk="0" hangingPunct="1">
                        <a:spcBef>
                          <a:spcPct val="20000"/>
                        </a:spcBef>
                        <a:buFontTx/>
                        <a:buNone/>
                      </a:pPr>
                      <a:r>
                        <a:rPr lang="de-DE" sz="1200" b="1" kern="1200" dirty="0" err="1" smtClean="0">
                          <a:solidFill>
                            <a:schemeClr val="dk1"/>
                          </a:solidFill>
                          <a:latin typeface="+mn-lt"/>
                          <a:ea typeface="+mn-ea"/>
                          <a:cs typeface="+mn-cs"/>
                        </a:rPr>
                        <a:t>Maßn</a:t>
                      </a:r>
                      <a:r>
                        <a:rPr lang="de-DE" sz="1200" b="1" kern="1200" dirty="0" smtClean="0">
                          <a:solidFill>
                            <a:schemeClr val="dk1"/>
                          </a:solidFill>
                          <a:latin typeface="+mn-lt"/>
                          <a:ea typeface="+mn-ea"/>
                          <a:cs typeface="+mn-cs"/>
                        </a:rPr>
                        <a:t>./ Projekt / Verantw.</a:t>
                      </a:r>
                    </a:p>
                  </a:txBody>
                  <a:tcPr/>
                </a:tc>
                <a:tc>
                  <a:txBody>
                    <a:bodyPr/>
                    <a:lstStyle/>
                    <a:p>
                      <a:r>
                        <a:rPr lang="de-DE" sz="1200" dirty="0" smtClean="0"/>
                        <a:t>Was ist operativ zu tun um die Strategie</a:t>
                      </a:r>
                      <a:r>
                        <a:rPr lang="de-DE" sz="1200" baseline="0" dirty="0" smtClean="0"/>
                        <a:t> / Teilstrategie umsetzen zu können? I.S. von Drucker: Are </a:t>
                      </a:r>
                      <a:r>
                        <a:rPr lang="de-DE" sz="1200" baseline="0" dirty="0" err="1" smtClean="0"/>
                        <a:t>we</a:t>
                      </a:r>
                      <a:r>
                        <a:rPr lang="de-DE" sz="1200" baseline="0" dirty="0" smtClean="0"/>
                        <a:t> </a:t>
                      </a:r>
                      <a:r>
                        <a:rPr lang="de-DE" sz="1200" baseline="0" dirty="0" err="1" smtClean="0"/>
                        <a:t>doing</a:t>
                      </a:r>
                      <a:r>
                        <a:rPr lang="de-DE" sz="1200" baseline="0" dirty="0" smtClean="0"/>
                        <a:t> </a:t>
                      </a:r>
                      <a:r>
                        <a:rPr lang="de-DE" sz="1200" baseline="0" dirty="0" err="1" smtClean="0"/>
                        <a:t>the</a:t>
                      </a:r>
                      <a:r>
                        <a:rPr lang="de-DE" sz="1200" baseline="0" dirty="0" smtClean="0"/>
                        <a:t> </a:t>
                      </a:r>
                      <a:r>
                        <a:rPr lang="de-DE" sz="1200" baseline="0" dirty="0" err="1" smtClean="0"/>
                        <a:t>things</a:t>
                      </a:r>
                      <a:r>
                        <a:rPr lang="de-DE" sz="1200" baseline="0" dirty="0" smtClean="0"/>
                        <a:t> </a:t>
                      </a:r>
                      <a:r>
                        <a:rPr lang="de-DE" sz="1200" baseline="0" dirty="0" err="1" smtClean="0"/>
                        <a:t>right</a:t>
                      </a:r>
                      <a:r>
                        <a:rPr lang="de-DE" sz="1200" baseline="0" dirty="0" smtClean="0"/>
                        <a:t>? Was ist eine effiziente Vorgehensweise? Wie gehen wir vor? Welchen Aufwand und welche Kosten sind wahrscheinlich nötig? Wer soll sich mit wem darum kümmern?</a:t>
                      </a:r>
                      <a:endParaRPr lang="de-DE" sz="1200" dirty="0" smtClean="0"/>
                    </a:p>
                  </a:txBody>
                  <a:tcPr/>
                </a:tc>
                <a:extLst>
                  <a:ext uri="{0D108BD9-81ED-4DB2-BD59-A6C34878D82A}">
                    <a16:rowId xmlns:a16="http://schemas.microsoft.com/office/drawing/2014/main" val="10004"/>
                  </a:ext>
                </a:extLst>
              </a:tr>
            </a:tbl>
          </a:graphicData>
        </a:graphic>
      </p:graphicFrame>
      <p:sp>
        <p:nvSpPr>
          <p:cNvPr id="5" name="Text Box 20"/>
          <p:cNvSpPr txBox="1">
            <a:spLocks noChangeArrowheads="1"/>
          </p:cNvSpPr>
          <p:nvPr/>
        </p:nvSpPr>
        <p:spPr bwMode="auto">
          <a:xfrm>
            <a:off x="2937966" y="6453336"/>
            <a:ext cx="5759450" cy="276999"/>
          </a:xfrm>
          <a:prstGeom prst="rect">
            <a:avLst/>
          </a:prstGeom>
          <a:noFill/>
          <a:ln w="9525">
            <a:noFill/>
            <a:miter lim="800000"/>
            <a:headEnd/>
            <a:tailEnd/>
          </a:ln>
        </p:spPr>
        <p:txBody>
          <a:bodyPr>
            <a:spAutoFit/>
          </a:bodyPr>
          <a:lstStyle/>
          <a:p>
            <a:pPr>
              <a:buFontTx/>
              <a:buNone/>
            </a:pPr>
            <a:r>
              <a:rPr lang="de-DE" sz="1200" dirty="0"/>
              <a:t>Strategieworkshop </a:t>
            </a:r>
            <a:r>
              <a:rPr lang="de-DE" sz="1200" dirty="0" smtClean="0"/>
              <a:t> Firma </a:t>
            </a:r>
            <a:r>
              <a:rPr lang="de-DE" sz="1200" dirty="0" err="1" smtClean="0"/>
              <a:t>xy</a:t>
            </a:r>
            <a:r>
              <a:rPr lang="de-DE" sz="1200" dirty="0" smtClean="0"/>
              <a:t>, </a:t>
            </a:r>
            <a:r>
              <a:rPr lang="de-DE" sz="1200" dirty="0"/>
              <a:t>2</a:t>
            </a:r>
            <a:r>
              <a:rPr lang="de-DE" sz="1200" dirty="0" smtClean="0"/>
              <a:t>. </a:t>
            </a:r>
            <a:r>
              <a:rPr lang="de-DE" sz="1200" dirty="0"/>
              <a:t>Tag, Team </a:t>
            </a:r>
            <a:r>
              <a:rPr lang="de-DE" sz="1200" dirty="0" err="1" smtClean="0"/>
              <a:t>xy</a:t>
            </a:r>
            <a:r>
              <a:rPr lang="de-DE" sz="1200" dirty="0" smtClean="0"/>
              <a:t>, </a:t>
            </a:r>
            <a:r>
              <a:rPr lang="de-DE" sz="1200" dirty="0"/>
              <a:t>Seite </a:t>
            </a:r>
            <a:fld id="{3C08EC3F-A06E-43AD-A393-7FF32E4D12D2}" type="slidenum">
              <a:rPr lang="de-DE" sz="1200"/>
              <a:pPr>
                <a:buFontTx/>
                <a:buNone/>
              </a:pPr>
              <a:t>0</a:t>
            </a:fld>
            <a:endParaRPr lang="de-DE" sz="1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000000"/>
      </a:lt2>
      <a:accent1>
        <a:srgbClr val="000000"/>
      </a:accent1>
      <a:accent2>
        <a:srgbClr val="FDE3BA"/>
      </a:accent2>
      <a:accent3>
        <a:srgbClr val="FFFFFF"/>
      </a:accent3>
      <a:accent4>
        <a:srgbClr val="000000"/>
      </a:accent4>
      <a:accent5>
        <a:srgbClr val="AAAAAA"/>
      </a:accent5>
      <a:accent6>
        <a:srgbClr val="E5CEA8"/>
      </a:accent6>
      <a:hlink>
        <a:srgbClr val="F57B49"/>
      </a:hlink>
      <a:folHlink>
        <a:srgbClr val="618FFD"/>
      </a:folHlink>
    </a:clrScheme>
    <a:fontScheme name="Blank Presentatio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79388" marR="0" indent="-179388" algn="l" defTabSz="914400" rtl="0" eaLnBrk="0" fontAlgn="base" latinLnBrk="0" hangingPunct="0">
          <a:lnSpc>
            <a:spcPct val="100000"/>
          </a:lnSpc>
          <a:spcBef>
            <a:spcPct val="0"/>
          </a:spcBef>
          <a:spcAft>
            <a:spcPct val="0"/>
          </a:spcAft>
          <a:buClrTx/>
          <a:buSzTx/>
          <a:buFontTx/>
          <a:buChar char="•"/>
          <a:tabLst/>
          <a:defRPr kumimoji="0" lang="en-US" sz="14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79388" marR="0" indent="-179388" algn="l" defTabSz="914400" rtl="0" eaLnBrk="0" fontAlgn="base" latinLnBrk="0" hangingPunct="0">
          <a:lnSpc>
            <a:spcPct val="100000"/>
          </a:lnSpc>
          <a:spcBef>
            <a:spcPct val="0"/>
          </a:spcBef>
          <a:spcAft>
            <a:spcPct val="0"/>
          </a:spcAft>
          <a:buClrTx/>
          <a:buSzTx/>
          <a:buFontTx/>
          <a:buChar char="•"/>
          <a:tabLst/>
          <a:defRPr kumimoji="0" lang="en-US" sz="1400" b="1" i="0" u="none" strike="noStrike" cap="none" normalizeH="0" baseline="0" smtClean="0">
            <a:ln>
              <a:noFill/>
            </a:ln>
            <a:solidFill>
              <a:schemeClr val="tx1"/>
            </a:solidFill>
            <a:effectLst/>
            <a:latin typeface="Arial"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P:\Blank Presentation.pot</Template>
  <TotalTime>0</TotalTime>
  <Words>263</Words>
  <Application>Microsoft Office PowerPoint</Application>
  <PresentationFormat>A4-Papier (210 x 297 mm)</PresentationFormat>
  <Paragraphs>17</Paragraphs>
  <Slides>1</Slides>
  <Notes>1</Notes>
  <HiddenSlides>0</HiddenSlides>
  <MMClips>0</MMClips>
  <ScaleCrop>false</ScaleCrop>
  <HeadingPairs>
    <vt:vector size="6" baseType="variant">
      <vt:variant>
        <vt:lpstr>Verwendete Schriftarten</vt:lpstr>
      </vt:variant>
      <vt:variant>
        <vt:i4>3</vt:i4>
      </vt:variant>
      <vt:variant>
        <vt:lpstr>Design</vt:lpstr>
      </vt:variant>
      <vt:variant>
        <vt:i4>2</vt:i4>
      </vt:variant>
      <vt:variant>
        <vt:lpstr>Folientitel</vt:lpstr>
      </vt:variant>
      <vt:variant>
        <vt:i4>1</vt:i4>
      </vt:variant>
    </vt:vector>
  </HeadingPairs>
  <TitlesOfParts>
    <vt:vector size="6" baseType="lpstr">
      <vt:lpstr>Arial</vt:lpstr>
      <vt:lpstr>Calibri</vt:lpstr>
      <vt:lpstr>Times New Roman</vt:lpstr>
      <vt:lpstr>Blank Presentation</vt:lpstr>
      <vt:lpstr>Benutzerdefiniertes Design</vt:lpstr>
      <vt:lpstr>Strategisches Formular: Strategie bzw. Teilstrategie Nr. (Kurzversion)</vt:lpstr>
    </vt:vector>
  </TitlesOfParts>
  <Company>The Boston Consulting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BCG London</dc:creator>
  <cp:lastModifiedBy>Iciar Caso</cp:lastModifiedBy>
  <cp:revision>484</cp:revision>
  <cp:lastPrinted>2000-02-22T11:36:59Z</cp:lastPrinted>
  <dcterms:created xsi:type="dcterms:W3CDTF">2000-02-22T09:12:22Z</dcterms:created>
  <dcterms:modified xsi:type="dcterms:W3CDTF">2020-04-03T13:59:32Z</dcterms:modified>
</cp:coreProperties>
</file>