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56" r:id="rId4"/>
    <p:sldId id="260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12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1569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8339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5183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06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08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9727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98408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175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820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1441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5136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ABC1B-81A6-42C6-92E3-A0D320BD7EA2}" type="datetimeFigureOut">
              <a:rPr lang="de-DE" smtClean="0"/>
              <a:t>16.04.14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98262-BC73-41AA-B03F-9AF81077DBE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95823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\Dropbox\08_s_2013-01-12.xlsb!Schaubild!Z4S4:Z50S45" TargetMode="External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\Documents\Berichte%20Stufe%20I\LinienDashboard.xlsb!Schaubild!Z4S4:Z50S45" TargetMode="External"/><Relationship Id="rId4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\Dropbox\Berichte%20Stufe%20I\Contribution%20Acc%20(EN).xlsb!Schaubild!Z4S4:Z47S40" TargetMode="External"/><Relationship Id="rId4" Type="http://schemas.openxmlformats.org/officeDocument/2006/relationships/image" Target="../media/image3.e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\Documents\Berichte%20Stufe%20I\ROI%20Baum.xlsb!Schaubild!Z4S4:Z48S38" TargetMode="External"/><Relationship Id="rId4" Type="http://schemas.openxmlformats.org/officeDocument/2006/relationships/image" Target="../media/image4.e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6445013"/>
              </p:ext>
            </p:extLst>
          </p:nvPr>
        </p:nvGraphicFramePr>
        <p:xfrm>
          <a:off x="-9395" y="-9545"/>
          <a:ext cx="9153395" cy="6867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2" name="Binäres Arbeitsblatt" r:id="rId3" imgW="9153395" imgH="6867545" progId="Excel.SheetBinaryMacroEnabled.12">
                  <p:link updateAutomatic="1"/>
                </p:oleObj>
              </mc:Choice>
              <mc:Fallback>
                <p:oleObj name="Binäres Arbeitsblatt" r:id="rId3" imgW="9153395" imgH="6867545" progId="Excel.SheetBinary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9395" y="-9545"/>
                        <a:ext cx="9153395" cy="6867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523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99878"/>
              </p:ext>
            </p:extLst>
          </p:nvPr>
        </p:nvGraphicFramePr>
        <p:xfrm>
          <a:off x="-9395" y="-9545"/>
          <a:ext cx="9153395" cy="6867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5" name="Binäres Arbeitsblatt" r:id="rId3" imgW="9153395" imgH="6867545" progId="Excel.SheetBinaryMacroEnabled.12">
                  <p:link updateAutomatic="1"/>
                </p:oleObj>
              </mc:Choice>
              <mc:Fallback>
                <p:oleObj name="Binäres Arbeitsblatt" r:id="rId3" imgW="9153395" imgH="6867545" progId="Excel.SheetBinary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9395" y="-9545"/>
                        <a:ext cx="9153395" cy="6867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229240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378996"/>
              </p:ext>
            </p:extLst>
          </p:nvPr>
        </p:nvGraphicFramePr>
        <p:xfrm>
          <a:off x="0" y="-9596"/>
          <a:ext cx="9153425" cy="68675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6" name="Binäres Arbeitsblatt" r:id="rId3" imgW="9153425" imgH="6867596" progId="Excel.SheetBinaryMacroEnabled.12">
                  <p:link updateAutomatic="1"/>
                </p:oleObj>
              </mc:Choice>
              <mc:Fallback>
                <p:oleObj name="Binäres Arbeitsblatt" r:id="rId3" imgW="9153425" imgH="6867596" progId="Excel.SheetBinary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-9596"/>
                        <a:ext cx="9153425" cy="68675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261829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0532183"/>
              </p:ext>
            </p:extLst>
          </p:nvPr>
        </p:nvGraphicFramePr>
        <p:xfrm>
          <a:off x="-9395" y="-9545"/>
          <a:ext cx="9153395" cy="68675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7" name="Binäres Arbeitsblatt" r:id="rId3" imgW="9153395" imgH="6867545" progId="Excel.SheetBinaryMacroEnabled.12">
                  <p:link updateAutomatic="1"/>
                </p:oleObj>
              </mc:Choice>
              <mc:Fallback>
                <p:oleObj name="Binäres Arbeitsblatt" r:id="rId3" imgW="9153395" imgH="6867545" progId="Excel.SheetBinary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-9395" y="-9545"/>
                        <a:ext cx="9153395" cy="68675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228795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Bildschirmpräsentation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Verknüpfungen</vt:lpstr>
      </vt:variant>
      <vt:variant>
        <vt:i4>4</vt:i4>
      </vt:variant>
      <vt:variant>
        <vt:lpstr>Folientitel</vt:lpstr>
      </vt:variant>
      <vt:variant>
        <vt:i4>4</vt:i4>
      </vt:variant>
    </vt:vector>
  </HeadingPairs>
  <TitlesOfParts>
    <vt:vector size="9" baseType="lpstr">
      <vt:lpstr>Larissa</vt:lpstr>
      <vt:lpstr>C:\Users\CA\Dropbox\08_s_2013-01-12.xlsb!Schaubild!Z4S4:Z50S45</vt:lpstr>
      <vt:lpstr>C:\Users\CA\Documents\Berichte Stufe I\LinienDashboard.xlsb!Schaubild!Z4S4:Z50S45</vt:lpstr>
      <vt:lpstr>C:\Users\CA\Dropbox\Berichte Stufe I\Contribution Acc (EN).xlsb!Schaubild!Z4S4:Z47S40</vt:lpstr>
      <vt:lpstr>C:\Users\CA\Documents\Berichte Stufe I\ROI Baum.xlsb!Schaubild!Z4S4:Z48S38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Dietmar Pascher</dc:creator>
  <cp:lastModifiedBy>CA</cp:lastModifiedBy>
  <cp:revision>9</cp:revision>
  <dcterms:created xsi:type="dcterms:W3CDTF">2014-04-06T12:49:37Z</dcterms:created>
  <dcterms:modified xsi:type="dcterms:W3CDTF">2014-04-16T15:01:06Z</dcterms:modified>
</cp:coreProperties>
</file>